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82" r:id="rId2"/>
    <p:sldId id="283" r:id="rId3"/>
    <p:sldId id="359" r:id="rId4"/>
    <p:sldId id="360" r:id="rId5"/>
    <p:sldId id="347" r:id="rId6"/>
    <p:sldId id="358" r:id="rId7"/>
  </p:sldIdLst>
  <p:sldSz cx="12192000" cy="6858000"/>
  <p:notesSz cx="7010400" cy="9296400"/>
  <p:embeddedFontLst>
    <p:embeddedFont>
      <p:font typeface="Yu Mincho" panose="020B0604020202020204" charset="-128"/>
      <p:regular r:id="rId10"/>
    </p:embeddedFont>
    <p:embeddedFont>
      <p:font typeface="Montserrat" panose="00000500000000000000" pitchFamily="2" charset="0"/>
      <p:regular r:id="rId11"/>
      <p:bold r:id="rId12"/>
      <p:italic r:id="rId13"/>
      <p:boldItalic r:id="rId14"/>
    </p:embeddedFont>
    <p:embeddedFont>
      <p:font typeface="Arial Black" panose="020B0A04020102020204" pitchFamily="34" charset="0"/>
      <p:bold r:id="rId15"/>
    </p:embeddedFont>
    <p:embeddedFont>
      <p:font typeface="Helvetica" panose="020B060402020202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 Medium" panose="00000600000000000000" pitchFamily="2" charset="0"/>
      <p:regular r:id="rId24"/>
      <p:bold r:id="rId25"/>
      <p:italic r:id="rId26"/>
      <p:boldItalic r:id="rId27"/>
    </p:embeddedFont>
    <p:embeddedFont>
      <p:font typeface="Montserrat SemiBold" panose="00000700000000000000" pitchFamily="2" charset="0"/>
      <p:regular r:id="rId28"/>
      <p:bold r:id="rId29"/>
      <p:italic r:id="rId30"/>
      <p:boldItalic r:id="rId31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145"/>
    <a:srgbClr val="6E152E"/>
    <a:srgbClr val="BC945A"/>
    <a:srgbClr val="DEC9A2"/>
    <a:srgbClr val="245C4F"/>
    <a:srgbClr val="404040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73"/>
    <p:restoredTop sz="52313" autoAdjust="0"/>
  </p:normalViewPr>
  <p:slideViewPr>
    <p:cSldViewPr snapToGrid="0" snapToObjects="1">
      <p:cViewPr varScale="1">
        <p:scale>
          <a:sx n="69" d="100"/>
          <a:sy n="69" d="100"/>
        </p:scale>
        <p:origin x="86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tableStyles" Target="tableStyles.xml"/><Relationship Id="rId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FD06CBD-FF9D-474A-90C0-D52D15DA5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359" y="4306626"/>
            <a:ext cx="6486386" cy="35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657" userDrawn="1">
          <p15:clr>
            <a:srgbClr val="FBAE40"/>
          </p15:clr>
        </p15:guide>
        <p15:guide id="4" orient="horz" pos="4065" userDrawn="1">
          <p15:clr>
            <a:srgbClr val="FBAE40"/>
          </p15:clr>
        </p15:guide>
        <p15:guide id="5" pos="1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48ADC1-B8B1-E047-B917-AEA8A94548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30/06/2022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D3F1A3C-4FE6-B142-AF4E-150DC78242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2854447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6B23EA-FF41-9149-BA88-3CB36ABBA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359" y="4306626"/>
            <a:ext cx="6486386" cy="35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DC40E2-8311-1547-A75A-801FB9AA28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E8AEF9-0827-4447-81FB-D7D6B09732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pos="5881" userDrawn="1">
          <p15:clr>
            <a:srgbClr val="FBAE40"/>
          </p15:clr>
        </p15:guide>
        <p15:guide id="5" orient="horz" pos="187" userDrawn="1">
          <p15:clr>
            <a:srgbClr val="FBAE40"/>
          </p15:clr>
        </p15:guide>
        <p15:guide id="6" orient="horz" pos="5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5A1C24-2ED3-6547-A998-708CC60054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2A248ED-2C56-BA4D-B5D5-5B0DDDA840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70F68E5-5514-974C-8130-E68F2AD25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7EC3B6-24B8-EE4B-A1CC-B12AB04F63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9398C66-91F0-844D-B389-5417635AE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D29C05C-BDC5-714F-8634-F949D0C7D5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294" y="192216"/>
            <a:ext cx="1856495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72" r:id="rId3"/>
    <p:sldLayoutId id="2147483650" r:id="rId4"/>
    <p:sldLayoutId id="2147483666" r:id="rId5"/>
    <p:sldLayoutId id="2147483667" r:id="rId6"/>
    <p:sldLayoutId id="2147483668" r:id="rId7"/>
    <p:sldLayoutId id="2147483663" r:id="rId8"/>
    <p:sldLayoutId id="2147483651" r:id="rId9"/>
    <p:sldLayoutId id="2147483653" r:id="rId10"/>
    <p:sldLayoutId id="2147483652" r:id="rId11"/>
    <p:sldLayoutId id="214748365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9433" y="632266"/>
            <a:ext cx="11232108" cy="2083638"/>
          </a:xfrm>
        </p:spPr>
        <p:txBody>
          <a:bodyPr>
            <a:noAutofit/>
          </a:bodyPr>
          <a:lstStyle/>
          <a:p>
            <a:r>
              <a:rPr lang="es-MX" b="1" dirty="0">
                <a:solidFill>
                  <a:srgbClr val="A42145"/>
                </a:solidFill>
                <a:latin typeface="Montserrat" panose="020B0604020202020204" charset="0"/>
              </a:rPr>
              <a:t>PROGRAMA DE </a:t>
            </a:r>
            <a:r>
              <a:rPr lang="es-MX" b="1" dirty="0" smtClean="0">
                <a:solidFill>
                  <a:srgbClr val="A42145"/>
                </a:solidFill>
                <a:latin typeface="Montserrat" panose="020B0604020202020204" charset="0"/>
              </a:rPr>
              <a:t>CAPACITACIÓN </a:t>
            </a:r>
            <a:r>
              <a:rPr lang="es-MX" b="1" dirty="0">
                <a:solidFill>
                  <a:srgbClr val="A42145"/>
                </a:solidFill>
                <a:latin typeface="Montserrat" panose="020B0604020202020204" charset="0"/>
              </a:rPr>
              <a:t>EN SOYA A </a:t>
            </a:r>
            <a:r>
              <a:rPr lang="es-MX" b="1" dirty="0" smtClean="0">
                <a:solidFill>
                  <a:srgbClr val="A42145"/>
                </a:solidFill>
                <a:latin typeface="Montserrat" panose="020B0604020202020204" charset="0"/>
              </a:rPr>
              <a:t>TÉCNICOS </a:t>
            </a:r>
            <a:r>
              <a:rPr lang="es-MX" b="1" dirty="0">
                <a:solidFill>
                  <a:srgbClr val="A42145"/>
                </a:solidFill>
                <a:latin typeface="Montserrat" panose="020B0604020202020204" charset="0"/>
              </a:rPr>
              <a:t>DE BELICE </a:t>
            </a:r>
            <a:r>
              <a:rPr lang="es-MX" b="1" dirty="0" smtClean="0">
                <a:solidFill>
                  <a:srgbClr val="A42145"/>
                </a:solidFill>
                <a:latin typeface="Montserrat" panose="020B0604020202020204" charset="0"/>
              </a:rPr>
              <a:t>POR </a:t>
            </a:r>
            <a:r>
              <a:rPr lang="es-MX" b="1" dirty="0">
                <a:solidFill>
                  <a:srgbClr val="A42145"/>
                </a:solidFill>
                <a:latin typeface="Montserrat" panose="020B0604020202020204" charset="0"/>
              </a:rPr>
              <a:t>PARTE </a:t>
            </a:r>
            <a:r>
              <a:rPr lang="es-MX" b="1" dirty="0" smtClean="0">
                <a:solidFill>
                  <a:srgbClr val="A42145"/>
                </a:solidFill>
                <a:latin typeface="Montserrat" panose="020B0604020202020204" charset="0"/>
              </a:rPr>
              <a:t>DEL INIFAP-MÉXICO</a:t>
            </a:r>
            <a:endParaRPr lang="es-MX" dirty="0">
              <a:solidFill>
                <a:srgbClr val="A42145"/>
              </a:solidFill>
              <a:latin typeface="Montserrat" panose="020B060402020202020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631486" y="3578104"/>
            <a:ext cx="88024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latin typeface="Montserrat" panose="020B0604020202020204" charset="0"/>
              </a:rPr>
              <a:t>“Tecnología del cultivo de soya”</a:t>
            </a:r>
            <a:endParaRPr lang="es-MX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287652" y="2991469"/>
            <a:ext cx="3616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Montserrat" panose="020B0604020202020204" charset="0"/>
                <a:cs typeface="Arial" panose="020B0604020202020204" pitchFamily="34" charset="0"/>
              </a:rPr>
              <a:t>Curso virtual</a:t>
            </a:r>
            <a:endParaRPr lang="es-MX" b="1" dirty="0">
              <a:latin typeface="Montserrat" panose="020B060402020202020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885020" y="4872625"/>
            <a:ext cx="309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20B0604020202020204" charset="0"/>
                <a:cs typeface="Arial" panose="020B0604020202020204" pitchFamily="34" charset="0"/>
              </a:rPr>
              <a:t>Junio </a:t>
            </a:r>
            <a:r>
              <a:rPr lang="es-MX" sz="2000" b="1" dirty="0">
                <a:latin typeface="Montserrat" panose="020B0604020202020204" charset="0"/>
                <a:cs typeface="Arial" panose="020B0604020202020204" pitchFamily="34" charset="0"/>
              </a:rPr>
              <a:t>de 2022</a:t>
            </a:r>
          </a:p>
        </p:txBody>
      </p:sp>
    </p:spTree>
    <p:extLst>
      <p:ext uri="{BB962C8B-B14F-4D97-AF65-F5344CB8AC3E}">
        <p14:creationId xmlns:p14="http://schemas.microsoft.com/office/powerpoint/2010/main" val="327604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84" y="405419"/>
            <a:ext cx="5002328" cy="599650"/>
          </a:xfrm>
        </p:spPr>
        <p:txBody>
          <a:bodyPr>
            <a:normAutofit/>
          </a:bodyPr>
          <a:lstStyle/>
          <a:p>
            <a:r>
              <a:rPr lang="es-ES_tradnl" sz="2800" dirty="0" smtClean="0">
                <a:solidFill>
                  <a:srgbClr val="00B050"/>
                </a:solidFill>
                <a:latin typeface="Montserrat" panose="020B0604020202020204" charset="0"/>
                <a:cs typeface="Arial"/>
              </a:rPr>
              <a:t>Objetivo general</a:t>
            </a:r>
            <a:r>
              <a:rPr lang="es-ES_tradnl" sz="2800" dirty="0" smtClean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endParaRPr lang="es-MX" sz="2800" b="0" dirty="0">
              <a:latin typeface="Montserrat SemiBold" panose="00000700000000000000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37683" y="1020519"/>
            <a:ext cx="9075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Conocer los componentes tecnológicos </a:t>
            </a:r>
            <a:r>
              <a:rPr lang="es-ES" sz="20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de la soya; </a:t>
            </a:r>
            <a:r>
              <a:rPr lang="es-ES" sz="20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así </a:t>
            </a:r>
            <a:r>
              <a:rPr lang="es-ES" sz="20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como, </a:t>
            </a:r>
            <a:r>
              <a:rPr lang="es-ES" sz="20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las innovaciones </a:t>
            </a:r>
            <a:r>
              <a:rPr lang="es-ES" sz="20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en siete </a:t>
            </a:r>
            <a:r>
              <a:rPr lang="es-ES" sz="20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variedades del INIFAP </a:t>
            </a:r>
            <a:r>
              <a:rPr lang="es-ES" sz="20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en dicho cultivo con </a:t>
            </a:r>
            <a:r>
              <a:rPr lang="es-ES" sz="20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la finalidad de maximizar los rendimientos </a:t>
            </a:r>
            <a:r>
              <a:rPr lang="es-ES" sz="20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en </a:t>
            </a:r>
            <a:r>
              <a:rPr lang="es-ES" sz="20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Belice</a:t>
            </a:r>
            <a:endParaRPr lang="es-MX" sz="20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998775"/>
              </p:ext>
            </p:extLst>
          </p:nvPr>
        </p:nvGraphicFramePr>
        <p:xfrm>
          <a:off x="1644434" y="3345695"/>
          <a:ext cx="7909763" cy="2787015"/>
        </p:xfrm>
        <a:graphic>
          <a:graphicData uri="http://schemas.openxmlformats.org/drawingml/2006/table">
            <a:tbl>
              <a:tblPr/>
              <a:tblGrid>
                <a:gridCol w="3234930">
                  <a:extLst>
                    <a:ext uri="{9D8B030D-6E8A-4147-A177-3AD203B41FA5}">
                      <a16:colId xmlns:a16="http://schemas.microsoft.com/office/drawing/2014/main" val="2863694616"/>
                    </a:ext>
                  </a:extLst>
                </a:gridCol>
                <a:gridCol w="4674833">
                  <a:extLst>
                    <a:ext uri="{9D8B030D-6E8A-4147-A177-3AD203B41FA5}">
                      <a16:colId xmlns:a16="http://schemas.microsoft.com/office/drawing/2014/main" val="364396952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Responsable: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Dr. Alejandro de Jesús Cano </a:t>
                      </a:r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González.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744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Tiempo de instrucción: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Tres días.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147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Modalidad: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Virtual.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2644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Duración: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Nueve horas.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58862"/>
                  </a:ext>
                </a:extLst>
              </a:tr>
              <a:tr h="190500">
                <a:tc rowSpan="7">
                  <a:txBody>
                    <a:bodyPr/>
                    <a:lstStyle/>
                    <a:p>
                      <a:pPr algn="l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Capacitadores de INIFAP: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M.C. Nicolás Maldonado </a:t>
                      </a: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Moreno.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6078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M.C. </a:t>
                      </a:r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Jesus 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Manuel Soto </a:t>
                      </a:r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Rocha.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03101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Dra. Mirna Hernández </a:t>
                      </a: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Pérez.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17318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Dr. Juan </a:t>
                      </a:r>
                      <a:r>
                        <a:rPr lang="es-MX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Patishtan</a:t>
                      </a:r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Pérez.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62235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M.C. Manuel Grajales </a:t>
                      </a: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Solís.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5789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Dr. </a:t>
                      </a:r>
                      <a:r>
                        <a:rPr lang="es-MX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Jhibran</a:t>
                      </a:r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Ferral</a:t>
                      </a:r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Piña.</a:t>
                      </a:r>
                      <a:endParaRPr lang="es-MX" sz="16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88015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Dr. Moisés Felipe </a:t>
                      </a:r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Victoriano.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917801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837683" y="2213171"/>
            <a:ext cx="8321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Unirse</a:t>
            </a:r>
            <a:r>
              <a:rPr lang="en-US" dirty="0"/>
              <a:t> con Google Meet meet.google.com/</a:t>
            </a:r>
            <a:r>
              <a:rPr lang="en-US" dirty="0" err="1"/>
              <a:t>gjk-xkiz-prc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Días</a:t>
            </a:r>
            <a:r>
              <a:rPr lang="en-US" dirty="0"/>
              <a:t>: 28 al 30 de </a:t>
            </a:r>
            <a:r>
              <a:rPr lang="en-US" dirty="0" err="1"/>
              <a:t>junio</a:t>
            </a:r>
            <a:r>
              <a:rPr lang="en-US" dirty="0"/>
              <a:t> de 2022 </a:t>
            </a:r>
          </a:p>
        </p:txBody>
      </p:sp>
    </p:spTree>
    <p:extLst>
      <p:ext uri="{BB962C8B-B14F-4D97-AF65-F5344CB8AC3E}">
        <p14:creationId xmlns:p14="http://schemas.microsoft.com/office/powerpoint/2010/main" val="126974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627372"/>
            <a:ext cx="5002328" cy="599650"/>
          </a:xfrm>
        </p:spPr>
        <p:txBody>
          <a:bodyPr>
            <a:normAutofit fontScale="90000"/>
          </a:bodyPr>
          <a:lstStyle/>
          <a:p>
            <a:r>
              <a:rPr lang="es-ES_tradnl" sz="4800" dirty="0">
                <a:solidFill>
                  <a:srgbClr val="00B050"/>
                </a:solidFill>
                <a:latin typeface="Montserrat" panose="020B0604020202020204" charset="0"/>
                <a:cs typeface="Arial"/>
              </a:rPr>
              <a:t>Beneficios</a:t>
            </a:r>
            <a:endParaRPr lang="es-MX" sz="3600" b="0" dirty="0">
              <a:latin typeface="Montserrat SemiBold" panose="00000700000000000000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36726" y="1350277"/>
            <a:ext cx="111775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0"/>
              </a:spcAft>
              <a:buSzPct val="5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s-ES" sz="32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Conocerán la situación que guarda el cultivo de la soya en México y en la Península de </a:t>
            </a:r>
            <a:r>
              <a:rPr lang="es-ES" sz="32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Yucatán.</a:t>
            </a:r>
            <a:endParaRPr lang="es-ES" sz="3200" dirty="0">
              <a:solidFill>
                <a:srgbClr val="000000"/>
              </a:solidFill>
              <a:latin typeface="Montserrat"/>
              <a:ea typeface="Times New Roman"/>
              <a:cs typeface="Helvetica"/>
            </a:endParaRPr>
          </a:p>
          <a:p>
            <a:pPr marL="457200" lvl="0" indent="-457200" algn="just">
              <a:spcAft>
                <a:spcPts val="0"/>
              </a:spcAft>
              <a:buSzPct val="5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es-MX" sz="3200" dirty="0">
              <a:ea typeface="Calibri"/>
              <a:cs typeface="Times New Roman"/>
            </a:endParaRPr>
          </a:p>
          <a:p>
            <a:pPr marL="457200" lvl="0" indent="-457200" algn="just">
              <a:spcAft>
                <a:spcPts val="0"/>
              </a:spcAft>
              <a:buSzPct val="5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s-ES" sz="32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Aprenderán sobre los diferentes ambientes de producción de </a:t>
            </a:r>
            <a:r>
              <a:rPr lang="es-ES" sz="32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soya.</a:t>
            </a:r>
            <a:endParaRPr lang="es-ES" sz="3200" dirty="0">
              <a:solidFill>
                <a:srgbClr val="000000"/>
              </a:solidFill>
              <a:latin typeface="Montserrat"/>
              <a:ea typeface="Times New Roman"/>
              <a:cs typeface="Helvetica"/>
            </a:endParaRPr>
          </a:p>
          <a:p>
            <a:pPr marL="457200" lvl="0" indent="-457200" algn="just">
              <a:spcAft>
                <a:spcPts val="0"/>
              </a:spcAft>
              <a:buSzPct val="5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es-MX" sz="3200" dirty="0">
              <a:ea typeface="Calibri"/>
              <a:cs typeface="Times New Roman"/>
            </a:endParaRPr>
          </a:p>
          <a:p>
            <a:pPr marL="457200" lvl="0" indent="-457200" algn="just">
              <a:spcAft>
                <a:spcPts val="0"/>
              </a:spcAft>
              <a:buSzPct val="5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s-ES" sz="3200" dirty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Conocerán los componentes tecnológicos involucrados en la producción de soya para la optimización de los </a:t>
            </a:r>
            <a:r>
              <a:rPr lang="es-ES" sz="3200" dirty="0" smtClean="0">
                <a:solidFill>
                  <a:srgbClr val="000000"/>
                </a:solidFill>
                <a:latin typeface="Montserrat"/>
                <a:ea typeface="Times New Roman"/>
                <a:cs typeface="Helvetica"/>
              </a:rPr>
              <a:t>rendimientos.</a:t>
            </a:r>
            <a:endParaRPr lang="es-MX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137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85899"/>
            <a:ext cx="5002328" cy="599650"/>
          </a:xfrm>
        </p:spPr>
        <p:txBody>
          <a:bodyPr>
            <a:normAutofit fontScale="90000"/>
          </a:bodyPr>
          <a:lstStyle/>
          <a:p>
            <a:r>
              <a:rPr lang="es-ES_tradnl" sz="4800" dirty="0">
                <a:solidFill>
                  <a:srgbClr val="00B050"/>
                </a:solidFill>
                <a:latin typeface="Montserrat" panose="020B0604020202020204" charset="0"/>
                <a:cs typeface="Arial"/>
              </a:rPr>
              <a:t>Programa</a:t>
            </a:r>
            <a:endParaRPr lang="es-MX" sz="3600" b="0" dirty="0">
              <a:latin typeface="Montserrat SemiBold" panose="00000700000000000000" pitchFamily="2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074191"/>
              </p:ext>
            </p:extLst>
          </p:nvPr>
        </p:nvGraphicFramePr>
        <p:xfrm>
          <a:off x="150126" y="1683810"/>
          <a:ext cx="11928144" cy="3870960"/>
        </p:xfrm>
        <a:graphic>
          <a:graphicData uri="http://schemas.openxmlformats.org/drawingml/2006/table">
            <a:tbl>
              <a:tblPr firstRow="1" firstCol="1" bandRow="1"/>
              <a:tblGrid>
                <a:gridCol w="4162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0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5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Tema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Horario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Asistentes</a:t>
                      </a:r>
                      <a:r>
                        <a:rPr lang="es-ES" sz="2000" b="1" baseline="0" dirty="0" smtClean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 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Bienvenida y objetivos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9:00 - 9:10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Dr. Luis Ángel Rodríguez del Bosque Dirección General del INIFAP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Montserrat"/>
                        <a:ea typeface="Yu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Inauguración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9:10 - 9:20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Ing. Santiago J. Arguello Campos</a:t>
                      </a:r>
                      <a:endParaRPr lang="es-MX" sz="1800" kern="1200" dirty="0" smtClean="0">
                        <a:solidFill>
                          <a:schemeClr val="tx1"/>
                        </a:solidFill>
                        <a:effectLst/>
                        <a:latin typeface="Montserrat"/>
                        <a:ea typeface="Yu Mincho"/>
                        <a:cs typeface="Times New Roman"/>
                      </a:endParaRPr>
                    </a:p>
                    <a:p>
                      <a:pPr algn="ctr"/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Encargado de Despacho de la Oficina de la Coordinación General de Agricultura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Montserrat"/>
                        <a:ea typeface="Yu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Antecedentes del cultivo en México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9:20 - 9:50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M.C. Nicolás Maldonado Moreno. C.E. LAS HUASTECAS,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Antecedentes del cultivo en la península de Yucatán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9:50 - 10:20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Dra. Mirna Hernández Pérez. C.E. EDZNA,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Agrosistemas</a:t>
                      </a: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 de producción de soya en México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10:20 - 10:55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M.C. Jesús Manuel Soto Rocha. C.E. EDZNA,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Métodos de preparación de suelos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10:55 - 11:30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M.C. Jesús Manuel Soto Rocha. C.E. EDZNA,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Época de siembra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11:30 - 12:00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Dra. Mirna Hernández Pérez. C.E. EDZNA,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50126" y="929758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Montserrat" panose="020B0604020202020204" charset="0"/>
              </a:rPr>
              <a:t>Día 1</a:t>
            </a:r>
            <a:endParaRPr lang="es-MX" dirty="0">
              <a:latin typeface="Montserrat" panose="020B060402020202020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22036" y="9297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28 </a:t>
            </a:r>
            <a:r>
              <a:rPr lang="en-US" dirty="0"/>
              <a:t>de </a:t>
            </a:r>
            <a:r>
              <a:rPr lang="en-US" dirty="0" err="1"/>
              <a:t>junio</a:t>
            </a:r>
            <a:r>
              <a:rPr lang="en-US" dirty="0"/>
              <a:t> de 2022 </a:t>
            </a:r>
            <a:endParaRPr lang="en-US" dirty="0" smtClean="0"/>
          </a:p>
          <a:p>
            <a:r>
              <a:rPr lang="en-US" dirty="0" err="1" smtClean="0"/>
              <a:t>Unirse</a:t>
            </a:r>
            <a:r>
              <a:rPr lang="en-US" dirty="0" smtClean="0"/>
              <a:t> meet.google.com/</a:t>
            </a:r>
            <a:r>
              <a:rPr lang="en-US" dirty="0" err="1" smtClean="0"/>
              <a:t>gjk-xkiz-prc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3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478857" y="6356351"/>
            <a:ext cx="497543" cy="365125"/>
          </a:xfrm>
        </p:spPr>
        <p:txBody>
          <a:bodyPr/>
          <a:lstStyle/>
          <a:p>
            <a:pPr algn="ctr"/>
            <a:fld id="{4FAB73BC-B049-4115-A692-8D63A059BFB8}" type="slidenum">
              <a:rPr lang="en-US" smtClean="0"/>
              <a:pPr algn="ctr"/>
              <a:t>5</a:t>
            </a:fld>
            <a:endParaRPr lang="en-U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505126"/>
              </p:ext>
            </p:extLst>
          </p:nvPr>
        </p:nvGraphicFramePr>
        <p:xfrm>
          <a:off x="418532" y="1889529"/>
          <a:ext cx="11354936" cy="2615443"/>
        </p:xfrm>
        <a:graphic>
          <a:graphicData uri="http://schemas.openxmlformats.org/drawingml/2006/table">
            <a:tbl>
              <a:tblPr firstRow="1" firstCol="1" bandRow="1"/>
              <a:tblGrid>
                <a:gridCol w="3447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1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6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Tema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Horario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Asistentes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Variedades de soya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9:00 - 9:30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M.C. Nicolás Maldonado Moreno. C.E. LAS HUASTECAS,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4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Método y densidad de siembra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9:30 - 10:00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M.C. Nicolás Maldonado Moreno. C.E. LAS HUASTECAS,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Nutrición (biológica y química)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10:00 - 11:00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Dr. Juan Patishtan Pérez. C.E. LAS HUASTECAS,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Manejo de maleza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11:00 - 12:00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M.C. Manuel Grajales Solís. C.E. ROSARIO IZAPA,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559559" y="1095522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Montserrat" panose="020B0604020202020204" charset="0"/>
              </a:rPr>
              <a:t>Día 2</a:t>
            </a:r>
            <a:endParaRPr lang="es-MX" dirty="0">
              <a:latin typeface="Montserrat" panose="020B060402020202020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836" y="285899"/>
            <a:ext cx="5002328" cy="599650"/>
          </a:xfrm>
        </p:spPr>
        <p:txBody>
          <a:bodyPr>
            <a:normAutofit fontScale="90000"/>
          </a:bodyPr>
          <a:lstStyle/>
          <a:p>
            <a:r>
              <a:rPr lang="es-ES_tradnl" sz="4800" dirty="0">
                <a:solidFill>
                  <a:srgbClr val="00B050"/>
                </a:solidFill>
                <a:latin typeface="Montserrat" panose="020B0604020202020204" charset="0"/>
                <a:cs typeface="Arial"/>
              </a:rPr>
              <a:t>Programa</a:t>
            </a:r>
            <a:endParaRPr lang="es-MX" sz="3600" b="0" dirty="0">
              <a:latin typeface="Montserrat SemiBold" panose="00000700000000000000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48558" y="10955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29 </a:t>
            </a:r>
            <a:r>
              <a:rPr lang="en-US" dirty="0"/>
              <a:t>de </a:t>
            </a:r>
            <a:r>
              <a:rPr lang="en-US" dirty="0" err="1"/>
              <a:t>junio</a:t>
            </a:r>
            <a:r>
              <a:rPr lang="en-US" dirty="0"/>
              <a:t> de 2022 </a:t>
            </a:r>
          </a:p>
          <a:p>
            <a:r>
              <a:rPr lang="en-US" dirty="0" err="1"/>
              <a:t>Unirse</a:t>
            </a:r>
            <a:r>
              <a:rPr lang="en-US" dirty="0"/>
              <a:t> meet.google.com/</a:t>
            </a:r>
            <a:r>
              <a:rPr lang="en-US" dirty="0" err="1"/>
              <a:t>gjk-xkiz-prc</a:t>
            </a:r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2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757211"/>
              </p:ext>
            </p:extLst>
          </p:nvPr>
        </p:nvGraphicFramePr>
        <p:xfrm>
          <a:off x="491319" y="2029552"/>
          <a:ext cx="11505063" cy="2773680"/>
        </p:xfrm>
        <a:graphic>
          <a:graphicData uri="http://schemas.openxmlformats.org/drawingml/2006/table">
            <a:tbl>
              <a:tblPr firstRow="1" firstCol="1" bandRow="1"/>
              <a:tblGrid>
                <a:gridCol w="2509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1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Tema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Horario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Asistentes</a:t>
                      </a:r>
                      <a:endParaRPr lang="es-MX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Manejo de insectos plaga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9:00 - 10:00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Dr. </a:t>
                      </a:r>
                      <a:r>
                        <a:rPr lang="es-ES" sz="1800" dirty="0" err="1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Jhibran</a:t>
                      </a: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Ferral</a:t>
                      </a: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 Piña. C.E. CHETUMAL,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Manejo de enfermedades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10:00 - 11:00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Dr. Moisés Felipe Victoriano. C.E. LAS HUASTECAS, INIFAP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Cosecha y almacenamiento de semilla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11:00 - 11:30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Dra</a:t>
                      </a: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. Mirna Hernández Pérez. C.E. EDZNA, </a:t>
                      </a: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INIFAP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M.C. Nicolás Maldonado Moreno. C.E. LAS HUASTECAS, INIFAP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MX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Comentarios y Conclusiones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11:30 - 12:00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Dr. Alejandro Cano González. Moderador,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Montserrat"/>
                          <a:ea typeface="Yu Mincho"/>
                          <a:cs typeface="Times New Roman"/>
                        </a:rPr>
                        <a:t> UNIDAD ADMINISTRATIVA SURESTE</a:t>
                      </a:r>
                      <a:endParaRPr lang="es-MX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491319" y="119801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Montserrat" panose="020B0604020202020204" charset="0"/>
              </a:rPr>
              <a:t>Día 3</a:t>
            </a:r>
            <a:endParaRPr lang="es-MX" dirty="0">
              <a:latin typeface="Montserrat" panose="020B060402020202020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836" y="285899"/>
            <a:ext cx="5002328" cy="599650"/>
          </a:xfrm>
        </p:spPr>
        <p:txBody>
          <a:bodyPr>
            <a:normAutofit fontScale="90000"/>
          </a:bodyPr>
          <a:lstStyle/>
          <a:p>
            <a:r>
              <a:rPr lang="es-ES_tradnl" sz="4800" dirty="0">
                <a:solidFill>
                  <a:srgbClr val="00B050"/>
                </a:solidFill>
                <a:latin typeface="Montserrat" panose="020B0604020202020204" charset="0"/>
                <a:cs typeface="Arial"/>
              </a:rPr>
              <a:t>Programa</a:t>
            </a:r>
            <a:endParaRPr lang="es-MX" sz="3600" b="0" dirty="0">
              <a:latin typeface="Montserrat SemiBold" panose="00000700000000000000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82255" y="1244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30 </a:t>
            </a:r>
            <a:r>
              <a:rPr lang="en-US" dirty="0"/>
              <a:t>de </a:t>
            </a:r>
            <a:r>
              <a:rPr lang="en-US" dirty="0" err="1"/>
              <a:t>junio</a:t>
            </a:r>
            <a:r>
              <a:rPr lang="en-US" dirty="0"/>
              <a:t> de 2022 </a:t>
            </a:r>
          </a:p>
          <a:p>
            <a:r>
              <a:rPr lang="en-US" dirty="0" err="1"/>
              <a:t>Unirse</a:t>
            </a:r>
            <a:r>
              <a:rPr lang="en-US" dirty="0"/>
              <a:t> meet.google.com/</a:t>
            </a:r>
            <a:r>
              <a:rPr lang="en-US" dirty="0" err="1"/>
              <a:t>gjk-xkiz-prc</a:t>
            </a:r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33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3693</TotalTime>
  <Words>535</Words>
  <Application>Microsoft Office PowerPoint</Application>
  <PresentationFormat>Panorámica</PresentationFormat>
  <Paragraphs>101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7" baseType="lpstr">
      <vt:lpstr>Yu Mincho</vt:lpstr>
      <vt:lpstr>Montserrat</vt:lpstr>
      <vt:lpstr>Arial Black</vt:lpstr>
      <vt:lpstr>Helvetica</vt:lpstr>
      <vt:lpstr>Calibri</vt:lpstr>
      <vt:lpstr>Montserrat Medium</vt:lpstr>
      <vt:lpstr>Montserrat SemiBold</vt:lpstr>
      <vt:lpstr>Arial</vt:lpstr>
      <vt:lpstr>Wingdings</vt:lpstr>
      <vt:lpstr>Times New Roman</vt:lpstr>
      <vt:lpstr>Tema de Office</vt:lpstr>
      <vt:lpstr>Presentación de PowerPoint</vt:lpstr>
      <vt:lpstr>Objetivo general </vt:lpstr>
      <vt:lpstr>Beneficios</vt:lpstr>
      <vt:lpstr>Programa</vt:lpstr>
      <vt:lpstr>Programa</vt:lpstr>
      <vt:lpstr>Programa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Alejandro Cano</cp:lastModifiedBy>
  <cp:revision>201</cp:revision>
  <cp:lastPrinted>2022-05-27T17:26:47Z</cp:lastPrinted>
  <dcterms:created xsi:type="dcterms:W3CDTF">2018-12-04T03:27:02Z</dcterms:created>
  <dcterms:modified xsi:type="dcterms:W3CDTF">2022-06-30T23:33:35Z</dcterms:modified>
</cp:coreProperties>
</file>